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5608B-038D-4733-84F3-D68A81970AB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334B0-0624-473A-8A1C-41B9D64872E8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8BF51-AAD3-4735-AE7B-F96BB99560B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DA6DB-595D-40EE-BA1B-00B1110FC66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668F5-FDA7-45A9-BBEB-DBD42EB5100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2BCA1-12E4-45B3-97E2-77DF2ACA37F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AEA64-51D8-4074-9143-040A8DBE9C5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E8039-BE84-42CE-8BA6-1CDCDA84BBB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5B7B6-DE1F-4CDC-B22B-6552B6A036D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5CD3B-7BB0-4DD8-A244-7AE31937438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D1233-08C7-48AB-A4D5-406EB0A85A2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90B4828-C06D-4C3C-A48B-F803D1F62DF7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2692406" y="2214554"/>
            <a:ext cx="2808288" cy="2808287"/>
          </a:xfrm>
          <a:prstGeom prst="smileyFace">
            <a:avLst>
              <a:gd name="adj" fmla="val 4653"/>
            </a:avLst>
          </a:prstGeom>
          <a:solidFill>
            <a:srgbClr val="FFFFCC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 rot="10800000">
            <a:off x="5357818" y="1142985"/>
            <a:ext cx="2879725" cy="1873250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sv-SE"/>
          </a:p>
        </p:txBody>
      </p:sp>
      <p:sp>
        <p:nvSpPr>
          <p:cNvPr id="4" name="TextBox 3"/>
          <p:cNvSpPr txBox="1"/>
          <p:nvPr/>
        </p:nvSpPr>
        <p:spPr>
          <a:xfrm>
            <a:off x="6297614" y="1714488"/>
            <a:ext cx="1131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 dirty="0" smtClean="0">
                <a:latin typeface="+mj-lt"/>
              </a:rPr>
              <a:t>Hej</a:t>
            </a:r>
            <a:r>
              <a:rPr lang="sv-SE" sz="3600" dirty="0" smtClean="0"/>
              <a:t>!</a:t>
            </a:r>
            <a:endParaRPr lang="sv-SE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</Words>
  <Application>Microsoft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Standardformgivning</vt:lpstr>
      <vt:lpstr>Slide 1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Gertrud Strake</dc:creator>
  <cp:lastModifiedBy>U Nilsson</cp:lastModifiedBy>
  <cp:revision>3</cp:revision>
  <dcterms:created xsi:type="dcterms:W3CDTF">2001-11-15T09:18:53Z</dcterms:created>
  <dcterms:modified xsi:type="dcterms:W3CDTF">2006-12-20T09:46:21Z</dcterms:modified>
</cp:coreProperties>
</file>